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244B5-3480-B342-B8B3-1AA301D1A5AB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9D2F3-EF5E-9A4C-BAB8-7B0494A6D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46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D2F3-EF5E-9A4C-BAB8-7B0494A6D7B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53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4C2E8A-C1B8-FA4F-AA5B-E80019255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DA49B5-BC7C-0D4B-BD95-E686AD0BB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C218E3-67B9-644F-AC7D-0F710DF01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CCF5-0269-0D4B-948B-18AB8D14833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C18462-8FB8-ED4D-9FD0-24990BAC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33D992-C612-9D4E-A2D1-F291E47CA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C689-8D88-894A-BC54-FA5CDB371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89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0068F4-2623-5C4A-BBB7-393C9AD70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55C686-0199-ED46-9EDE-7E35095BB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C728BD-F18A-674B-A699-BA29F936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CCF5-0269-0D4B-948B-18AB8D14833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AE3519-C61A-0240-97CF-574E0DA42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30B498-70DD-9C49-9130-4B88686B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C689-8D88-894A-BC54-FA5CDB371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39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9963E0-796A-FD48-B2EE-B572BC25C1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3B38FF5-56C4-0042-B44E-ED7F5F44A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73204A-E043-3A4B-A4FD-DC0465DAF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CCF5-0269-0D4B-948B-18AB8D14833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774692-BF74-8E4D-8C55-440D1947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9A77E1-2CDB-0549-87D3-5168C6543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C689-8D88-894A-BC54-FA5CDB371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30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8B5B85-2392-4342-ADFF-B940AD464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44E00C-6DF9-9C48-B3E9-FF073AAD3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15F831-4F00-E14E-84C2-1875E0A04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CCF5-0269-0D4B-948B-18AB8D14833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7148A8-7411-694E-94A7-EB0EB4953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A43983-C5EC-B642-8CA6-2355FC2D7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C689-8D88-894A-BC54-FA5CDB371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03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B9A7C-06D0-524D-B5AA-9807DA5DE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A684BD-0B13-EF42-9D10-FE38EF348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49C45C-458D-D643-B182-D612EE57F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CCF5-0269-0D4B-948B-18AB8D14833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592982-9C6C-EC4E-B73F-DEBD33E45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27209B-67C9-4343-A30E-2E4EDD71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C689-8D88-894A-BC54-FA5CDB371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13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453892-513C-8B48-B931-C5E23A62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3C9BD4-A2F2-DD4F-9367-0BEB61C45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44FD09E-537B-6641-B8B3-6DA907085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FC2706-C519-C141-866A-27D75C8D3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CCF5-0269-0D4B-948B-18AB8D14833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D41CB8-632D-5B46-A992-3D3C49149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D0C7B7-EBEE-8E47-87C1-30CA6445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C689-8D88-894A-BC54-FA5CDB371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24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61B11B-80C0-C041-B59F-5738E515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42FE41-98FD-604F-977F-C94E466F5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6D6760-5D1A-DE48-A7A1-9FC912002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516BE75-E2A1-7B4B-881E-8DE10FF3B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8B66BEB-CCC8-A34C-A4DD-96C08831A7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F4EC225-45E5-564A-A5F1-BEEE316B8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CCF5-0269-0D4B-948B-18AB8D14833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A80D67-FAB2-CF4F-B117-A3B558D64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1A8CAC1-795D-804A-AF85-794384970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C689-8D88-894A-BC54-FA5CDB371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48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01B97-928C-6549-AC28-2677939A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D522E56-872E-2C4F-AC19-D0A7BEFB9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CCF5-0269-0D4B-948B-18AB8D14833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EF8E71B-21EC-CF41-B8AD-EA4A71D6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9FD362-ED60-8647-ABBF-33B720A0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C689-8D88-894A-BC54-FA5CDB371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44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6D358E4-09D1-6340-A89A-495DEF85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CCF5-0269-0D4B-948B-18AB8D14833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C45CB5-083F-264F-A4E4-29591028A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847FA28-8600-AC46-A8A5-FEBAF1B6B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C689-8D88-894A-BC54-FA5CDB371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68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512254-1DCD-2947-95F9-55D95F7AB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1BD9D5-9F16-7645-B34D-F0E7CA45D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6245E3-83D1-164A-B014-72C826669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42CBCA-A190-6E47-B269-7ECA63F83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CCF5-0269-0D4B-948B-18AB8D14833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D76D38-5FB7-1C43-A40D-BD806CA9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AEA6F5-1D4D-8740-9D83-90DBBACD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C689-8D88-894A-BC54-FA5CDB371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1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91348-34BF-4B4F-8D59-9CF1B7EF1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6156239-B74E-3440-B8C9-FFCB4A019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5299BA3-55A4-E14C-ADC7-BF76F28AC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B1284A-2158-6947-A84B-80BEA7F69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CCF5-0269-0D4B-948B-18AB8D14833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ACDF4F-E245-F44F-AC78-872E531E3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E9D176-5A89-E54E-B17A-76F2BF95A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C689-8D88-894A-BC54-FA5CDB371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89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444926-54D6-4648-8A09-851D8280D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302DD4-82C2-7E4B-BB78-6A53EDF85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C5C38C-59DB-C748-9365-F4B61BD010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4CCF5-0269-0D4B-948B-18AB8D14833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EEC464-B1C6-2A4A-A065-5A066A389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C3BB68-93A9-324A-940B-755E633151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0C689-8D88-894A-BC54-FA5CDB371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01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3038A-4926-AA4F-BBE1-4E1D3E5A3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0391" y="533004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Лепка. Яблоко</a:t>
            </a:r>
            <a:endParaRPr lang="ru-RU" sz="40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B51A16F8-FB67-3441-8B30-24A76D848B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046" y="6858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8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6ADB1B-BED7-624C-9360-00EDD1537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вид поделки. </a:t>
            </a: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9BA3FE40-9DF5-604C-9DE8-1B9DFC0805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81" y="1825625"/>
            <a:ext cx="8001000" cy="4351338"/>
          </a:xfrm>
        </p:spPr>
      </p:pic>
    </p:spTree>
    <p:extLst>
      <p:ext uri="{BB962C8B-B14F-4D97-AF65-F5344CB8AC3E}">
        <p14:creationId xmlns:p14="http://schemas.microsoft.com/office/powerpoint/2010/main" val="182786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C28C6F-1117-AE45-8FCC-9265E23AA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546" y="250031"/>
            <a:ext cx="10882313" cy="2053828"/>
          </a:xfrm>
        </p:spPr>
        <p:txBody>
          <a:bodyPr>
            <a:norm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фрукта нам потребуется 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три цвета пластилина.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b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нужны коричневый и зеленый. А сам плод может быть желтым, красным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зеленым. </a:t>
            </a: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C14C5D8B-06FD-2C48-8868-585362A16C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797" y="1825625"/>
            <a:ext cx="9090422" cy="4351338"/>
          </a:xfrm>
        </p:spPr>
      </p:pic>
    </p:spTree>
    <p:extLst>
      <p:ext uri="{BB962C8B-B14F-4D97-AF65-F5344CB8AC3E}">
        <p14:creationId xmlns:p14="http://schemas.microsoft.com/office/powerpoint/2010/main" val="2840999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53AA7-F25A-2746-891C-DC04B2F48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89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Отрежьте нужное количество красного пластилина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или другого выбранного для лепки яблока оттенка. Разомните его в руках. </a:t>
            </a: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C0B317C8-A840-AF44-9010-DF780D985F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476" y="2006600"/>
            <a:ext cx="7233048" cy="4351338"/>
          </a:xfrm>
        </p:spPr>
      </p:pic>
    </p:spTree>
    <p:extLst>
      <p:ext uri="{BB962C8B-B14F-4D97-AF65-F5344CB8AC3E}">
        <p14:creationId xmlns:p14="http://schemas.microsoft.com/office/powerpoint/2010/main" val="8280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72234-F58A-2648-8C2E-484BB817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Поместите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мягкий пластилин между ладонями и колебательными движениями скатайте шарик. </a:t>
            </a: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DF6FB056-BF16-4F44-AF0D-666BA280F3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06" y="2004218"/>
            <a:ext cx="7375922" cy="4351338"/>
          </a:xfrm>
        </p:spPr>
      </p:pic>
    </p:spTree>
    <p:extLst>
      <p:ext uri="{BB962C8B-B14F-4D97-AF65-F5344CB8AC3E}">
        <p14:creationId xmlns:p14="http://schemas.microsoft.com/office/powerpoint/2010/main" val="19523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25545-9DC1-8748-A985-7378EE548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Немного нажмите на яблоко ладонями с двух сторон, чтобы задать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слегка вытянутую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форму. </a:t>
            </a:r>
            <a:b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Обозначьте центральную часть острием стеки,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прочертив церцевинку. </a:t>
            </a: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6CF59C9-800D-FA4E-B519-9FC3D414FF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781" y="1825625"/>
            <a:ext cx="7411641" cy="4351338"/>
          </a:xfrm>
        </p:spPr>
      </p:pic>
    </p:spTree>
    <p:extLst>
      <p:ext uri="{BB962C8B-B14F-4D97-AF65-F5344CB8AC3E}">
        <p14:creationId xmlns:p14="http://schemas.microsoft.com/office/powerpoint/2010/main" val="374299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3259CF-B10C-1048-9946-3C7304322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Поместите в центральную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точку капельку коричневого пластилина и сделайте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эту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шероховатой с помощью стенки. </a:t>
            </a: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CA0A2F4-1600-2949-85DF-D2B1B80CBE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531" y="1825625"/>
            <a:ext cx="7032361" cy="4351338"/>
          </a:xfrm>
        </p:spPr>
      </p:pic>
    </p:spTree>
    <p:extLst>
      <p:ext uri="{BB962C8B-B14F-4D97-AF65-F5344CB8AC3E}">
        <p14:creationId xmlns:p14="http://schemas.microsoft.com/office/powerpoint/2010/main" val="1488267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8A034B-033F-6344-884F-5146D5BA6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Для лепки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черенка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и листиков подготовьте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капельку коричневого и две капельки зеленого пластилина. </a:t>
            </a: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BBA57044-5792-184D-9FD9-15DB8F0FB0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953" y="1825625"/>
            <a:ext cx="7875985" cy="4351338"/>
          </a:xfrm>
        </p:spPr>
      </p:pic>
    </p:spTree>
    <p:extLst>
      <p:ext uri="{BB962C8B-B14F-4D97-AF65-F5344CB8AC3E}">
        <p14:creationId xmlns:p14="http://schemas.microsoft.com/office/powerpoint/2010/main" val="2863001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5EE09E-17C7-F949-B694-EEFA64D95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Скатайте из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темного кусочка длинную трубочку,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а два 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зеленых кусочка примните до состояния продолговатой лепешки,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сделайте рисунок на листиках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стекой. Соберите композицию из трех деталей. </a:t>
            </a: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F112D2B-82A0-154A-B0DA-86F603111F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22" y="1825625"/>
            <a:ext cx="7465219" cy="4351338"/>
          </a:xfrm>
        </p:spPr>
      </p:pic>
    </p:spTree>
    <p:extLst>
      <p:ext uri="{BB962C8B-B14F-4D97-AF65-F5344CB8AC3E}">
        <p14:creationId xmlns:p14="http://schemas.microsoft.com/office/powerpoint/2010/main" val="1416952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020722-EB2E-2D46-BF57-883015176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Прикрепите черенок с листиками к плоду, чтобы завершить лепку яблока. </a:t>
            </a: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B313452B-91B5-FF49-A016-F2C0CF2064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5" y="1825625"/>
            <a:ext cx="7858125" cy="4351338"/>
          </a:xfrm>
        </p:spPr>
      </p:pic>
    </p:spTree>
    <p:extLst>
      <p:ext uri="{BB962C8B-B14F-4D97-AF65-F5344CB8AC3E}">
        <p14:creationId xmlns:p14="http://schemas.microsoft.com/office/powerpoint/2010/main" val="9632309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10</Slides>
  <Notes>1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Лепка. Яблоко</vt:lpstr>
      <vt:lpstr>Для создания фрукта нам потребуется  три цвета пластилина.            Обязательно нужны коричневый и зеленый. А сам плод может быть желтым, красным или  зеленым. </vt:lpstr>
      <vt:lpstr>Отрежьте нужное количество красного пластилина или другого выбранного для лепки яблока оттенка. Разомните его в руках. </vt:lpstr>
      <vt:lpstr>Поместите мягкий пластилин между ладонями и колебательными движениями скатайте шарик. </vt:lpstr>
      <vt:lpstr>Немного нажмите на яблоко ладонями с двух сторон, чтобы задать слегка вытянутую форму.   Обозначьте центральную часть острием стеки, прочертив церцевинку. </vt:lpstr>
      <vt:lpstr>Поместите в центральную точку капельку коричневого пластилина и сделайте эту часть шероховатой с помощью стенки. </vt:lpstr>
      <vt:lpstr>Для лепки черенка и листиков подготовьте капельку коричневого и две капельки зеленого пластилина. </vt:lpstr>
      <vt:lpstr>Скатайте из темного кусочка длинную трубочку, а два  зеленых кусочка примните до состояния продолговатой лепешки, сделайте рисунок на листиках стекой. Соберите композицию из трех деталей. </vt:lpstr>
      <vt:lpstr>Прикрепите черенок с листиками к плоду, чтобы завершить лепку яблока. </vt:lpstr>
      <vt:lpstr>Итоговый вид поделки.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Лепка. Яблоко</dc:title>
  <dc:creator>Марина Охрименко</dc:creator>
  <cp:lastModifiedBy>Марина Охрименко</cp:lastModifiedBy>
  <cp:revision>5</cp:revision>
  <dcterms:created xsi:type="dcterms:W3CDTF">2020-04-10T17:04:27Z</dcterms:created>
  <dcterms:modified xsi:type="dcterms:W3CDTF">2020-04-13T12:01:58Z</dcterms:modified>
</cp:coreProperties>
</file>